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  ВАЗ 2107, цвет синий, ГРЗ О098ММ134, брошено по адресу: г. Москва, район Щербинка, квартал Южный, вблизи д. 4; 2) Мазда, цвет серый, ГРЗ У347КМ31, брошено по адресу: г. Москва, район Щербинка, ул. Спортивная, вблизи д. 4.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211" y="2527069"/>
            <a:ext cx="3334894" cy="23507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2522268"/>
            <a:ext cx="3293225" cy="235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7179</TotalTime>
  <Words>227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11</cp:revision>
  <dcterms:created xsi:type="dcterms:W3CDTF">2025-11-12T06:09:37Z</dcterms:created>
  <dcterms:modified xsi:type="dcterms:W3CDTF">2026-07-23T11:09:50Z</dcterms:modified>
</cp:coreProperties>
</file>